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9" r:id="rId1"/>
  </p:sldMasterIdLst>
  <p:notesMasterIdLst>
    <p:notesMasterId r:id="rId8"/>
  </p:notesMasterIdLst>
  <p:sldIdLst>
    <p:sldId id="300" r:id="rId2"/>
    <p:sldId id="280" r:id="rId3"/>
    <p:sldId id="298" r:id="rId4"/>
    <p:sldId id="274" r:id="rId5"/>
    <p:sldId id="291" r:id="rId6"/>
    <p:sldId id="268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000000"/>
    <a:srgbClr val="CCFF33"/>
    <a:srgbClr val="FF0000"/>
    <a:srgbClr val="000E18"/>
    <a:srgbClr val="99FFCC"/>
    <a:srgbClr val="B6F0A8"/>
    <a:srgbClr val="CED6EE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489" autoAdjust="0"/>
  </p:normalViewPr>
  <p:slideViewPr>
    <p:cSldViewPr>
      <p:cViewPr>
        <p:scale>
          <a:sx n="73" d="100"/>
          <a:sy n="73" d="100"/>
        </p:scale>
        <p:origin x="-10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5E861D-6222-45AB-9A9D-1CC9F49ADA10}" type="doc">
      <dgm:prSet loTypeId="urn:microsoft.com/office/officeart/2005/8/layout/orgChart1" loCatId="hierarchy" qsTypeId="urn:microsoft.com/office/officeart/2005/8/quickstyle/3d1" qsCatId="3D" csTypeId="urn:microsoft.com/office/officeart/2005/8/colors/colorful3" csCatId="colorful" phldr="1"/>
      <dgm:spPr/>
    </dgm:pt>
    <dgm:pt modelId="{7EC06B9E-01F8-4803-91CD-2FD1AE491061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BPG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E8ACB612-D714-48ED-80C3-30365A20F701}" type="parTrans" cxnId="{767CD3EA-7481-4493-A8BE-A6D2C208DBB5}">
      <dgm:prSet/>
      <dgm:spPr/>
      <dgm:t>
        <a:bodyPr/>
        <a:lstStyle/>
        <a:p>
          <a:endParaRPr lang="en-US"/>
        </a:p>
      </dgm:t>
    </dgm:pt>
    <dgm:pt modelId="{6AC38074-B1F9-4F36-8386-A9ADC15F23CE}" type="sibTrans" cxnId="{767CD3EA-7481-4493-A8BE-A6D2C208DBB5}">
      <dgm:prSet/>
      <dgm:spPr/>
      <dgm:t>
        <a:bodyPr/>
        <a:lstStyle/>
        <a:p>
          <a:endParaRPr lang="en-US"/>
        </a:p>
      </dgm:t>
    </dgm:pt>
    <dgm:pt modelId="{A149BF7D-F4AD-4F57-B947-3046A527FF7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JPN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9C8698A1-9B02-4EED-9C0B-FAF20313CA27}" type="parTrans" cxnId="{C30ED089-3478-4DAC-AACE-BBB213788CA5}">
      <dgm:prSet/>
      <dgm:spPr/>
      <dgm:t>
        <a:bodyPr/>
        <a:lstStyle/>
        <a:p>
          <a:endParaRPr lang="en-US"/>
        </a:p>
      </dgm:t>
    </dgm:pt>
    <dgm:pt modelId="{1FC51870-59EE-4605-AD8C-7591079589F0}" type="sibTrans" cxnId="{C30ED089-3478-4DAC-AACE-BBB213788CA5}">
      <dgm:prSet/>
      <dgm:spPr/>
      <dgm:t>
        <a:bodyPr/>
        <a:lstStyle/>
        <a:p>
          <a:endParaRPr lang="en-US"/>
        </a:p>
      </dgm:t>
    </dgm:pt>
    <dgm:pt modelId="{BE135C83-6BDF-4A1C-A619-4907A3FBF1E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SEK PTJ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E929C917-F463-4E68-A719-745DD3509DA4}" type="parTrans" cxnId="{A88ED5F3-098F-4E9B-946B-798356197991}">
      <dgm:prSet/>
      <dgm:spPr/>
      <dgm:t>
        <a:bodyPr/>
        <a:lstStyle/>
        <a:p>
          <a:endParaRPr lang="en-US"/>
        </a:p>
      </dgm:t>
    </dgm:pt>
    <dgm:pt modelId="{1BBF0585-B81B-4791-96ED-2E47392FEED5}" type="sibTrans" cxnId="{A88ED5F3-098F-4E9B-946B-798356197991}">
      <dgm:prSet/>
      <dgm:spPr/>
      <dgm:t>
        <a:bodyPr/>
        <a:lstStyle/>
        <a:p>
          <a:endParaRPr lang="en-US"/>
        </a:p>
      </dgm:t>
    </dgm:pt>
    <dgm:pt modelId="{9721A566-90F2-4F29-B41A-D0CF7481B6B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PPD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16C7D8BF-ED3D-4102-8134-7BED3AEDCC59}" type="parTrans" cxnId="{18C9D2F8-6F40-4E47-9E6F-0D2DE201B8E3}">
      <dgm:prSet/>
      <dgm:spPr/>
      <dgm:t>
        <a:bodyPr/>
        <a:lstStyle/>
        <a:p>
          <a:endParaRPr lang="en-US"/>
        </a:p>
      </dgm:t>
    </dgm:pt>
    <dgm:pt modelId="{35763F1B-94E5-41D8-A37F-F1E734C65383}" type="sibTrans" cxnId="{18C9D2F8-6F40-4E47-9E6F-0D2DE201B8E3}">
      <dgm:prSet/>
      <dgm:spPr/>
      <dgm:t>
        <a:bodyPr/>
        <a:lstStyle/>
        <a:p>
          <a:endParaRPr lang="en-US"/>
        </a:p>
      </dgm:t>
    </dgm:pt>
    <dgm:pt modelId="{C6FE069B-FD5A-4CCB-94DA-20D0DA442FB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b="1" i="0" u="none" strike="noStrike" cap="none" normalizeH="0" baseline="0" smtClean="0">
              <a:ln/>
              <a:effectLst/>
              <a:latin typeface="Arial" charset="0"/>
            </a:rPr>
            <a:t>SEK BUKAN PTJ</a:t>
          </a:r>
          <a:endParaRPr kumimoji="0" lang="en-US" b="1" i="0" u="none" strike="noStrike" cap="none" normalizeH="0" baseline="0" dirty="0" smtClean="0">
            <a:ln/>
            <a:effectLst/>
            <a:latin typeface="Arial" charset="0"/>
          </a:endParaRPr>
        </a:p>
      </dgm:t>
    </dgm:pt>
    <dgm:pt modelId="{11B5467D-C6C8-4F51-A58C-153E68D35287}" type="parTrans" cxnId="{8D77BA71-C7FE-44AF-94CD-1062FA630E91}">
      <dgm:prSet/>
      <dgm:spPr/>
      <dgm:t>
        <a:bodyPr/>
        <a:lstStyle/>
        <a:p>
          <a:endParaRPr lang="en-US"/>
        </a:p>
      </dgm:t>
    </dgm:pt>
    <dgm:pt modelId="{27E21D77-61C7-4E97-B4DC-A5D3A05E454F}" type="sibTrans" cxnId="{8D77BA71-C7FE-44AF-94CD-1062FA630E91}">
      <dgm:prSet/>
      <dgm:spPr/>
      <dgm:t>
        <a:bodyPr/>
        <a:lstStyle/>
        <a:p>
          <a:endParaRPr lang="en-US"/>
        </a:p>
      </dgm:t>
    </dgm:pt>
    <dgm:pt modelId="{2A7E896F-8857-438E-99F6-65662426FBEE}" type="pres">
      <dgm:prSet presAssocID="{EF5E861D-6222-45AB-9A9D-1CC9F49ADA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AEC5D73-1B74-470D-84DA-EA6ACBBD4A02}" type="pres">
      <dgm:prSet presAssocID="{7EC06B9E-01F8-4803-91CD-2FD1AE491061}" presName="hierRoot1" presStyleCnt="0">
        <dgm:presLayoutVars>
          <dgm:hierBranch/>
        </dgm:presLayoutVars>
      </dgm:prSet>
      <dgm:spPr/>
    </dgm:pt>
    <dgm:pt modelId="{322AE1D4-F718-424F-BF7D-9A378D937981}" type="pres">
      <dgm:prSet presAssocID="{7EC06B9E-01F8-4803-91CD-2FD1AE491061}" presName="rootComposite1" presStyleCnt="0"/>
      <dgm:spPr/>
    </dgm:pt>
    <dgm:pt modelId="{25330977-C6F0-46C2-B40C-1E5122D003D3}" type="pres">
      <dgm:prSet presAssocID="{7EC06B9E-01F8-4803-91CD-2FD1AE491061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66DC9F6-D726-40C2-B7A5-DDF85CD1F0B3}" type="pres">
      <dgm:prSet presAssocID="{7EC06B9E-01F8-4803-91CD-2FD1AE491061}" presName="rootConnector1" presStyleLbl="node1" presStyleIdx="0" presStyleCnt="0"/>
      <dgm:spPr/>
      <dgm:t>
        <a:bodyPr/>
        <a:lstStyle/>
        <a:p>
          <a:endParaRPr lang="en-US"/>
        </a:p>
      </dgm:t>
    </dgm:pt>
    <dgm:pt modelId="{01A7C32E-41EB-4010-AB17-26C0DDF15A7C}" type="pres">
      <dgm:prSet presAssocID="{7EC06B9E-01F8-4803-91CD-2FD1AE491061}" presName="hierChild2" presStyleCnt="0"/>
      <dgm:spPr/>
    </dgm:pt>
    <dgm:pt modelId="{B3E3D499-9E8A-4CC2-8447-0E0D80E9203F}" type="pres">
      <dgm:prSet presAssocID="{9C8698A1-9B02-4EED-9C0B-FAF20313CA27}" presName="Name35" presStyleLbl="parChTrans1D2" presStyleIdx="0" presStyleCnt="1"/>
      <dgm:spPr/>
      <dgm:t>
        <a:bodyPr/>
        <a:lstStyle/>
        <a:p>
          <a:endParaRPr lang="en-US"/>
        </a:p>
      </dgm:t>
    </dgm:pt>
    <dgm:pt modelId="{06E1D3DD-6526-42FB-A0EA-9657B200CCF5}" type="pres">
      <dgm:prSet presAssocID="{A149BF7D-F4AD-4F57-B947-3046A527FF70}" presName="hierRoot2" presStyleCnt="0">
        <dgm:presLayoutVars>
          <dgm:hierBranch/>
        </dgm:presLayoutVars>
      </dgm:prSet>
      <dgm:spPr/>
    </dgm:pt>
    <dgm:pt modelId="{A94FC143-F3DF-4425-83F9-4D2373179C79}" type="pres">
      <dgm:prSet presAssocID="{A149BF7D-F4AD-4F57-B947-3046A527FF70}" presName="rootComposite" presStyleCnt="0"/>
      <dgm:spPr/>
    </dgm:pt>
    <dgm:pt modelId="{7D83EAD8-3AD0-4DEA-AA1C-45352D0062F7}" type="pres">
      <dgm:prSet presAssocID="{A149BF7D-F4AD-4F57-B947-3046A527FF70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CF1735-96B9-41CB-B910-65D33CA5E169}" type="pres">
      <dgm:prSet presAssocID="{A149BF7D-F4AD-4F57-B947-3046A527FF70}" presName="rootConnector" presStyleLbl="node2" presStyleIdx="0" presStyleCnt="1"/>
      <dgm:spPr/>
      <dgm:t>
        <a:bodyPr/>
        <a:lstStyle/>
        <a:p>
          <a:endParaRPr lang="en-US"/>
        </a:p>
      </dgm:t>
    </dgm:pt>
    <dgm:pt modelId="{B30F3D3E-6E82-484C-B478-1A3F10E83755}" type="pres">
      <dgm:prSet presAssocID="{A149BF7D-F4AD-4F57-B947-3046A527FF70}" presName="hierChild4" presStyleCnt="0"/>
      <dgm:spPr/>
    </dgm:pt>
    <dgm:pt modelId="{28A01395-C3D2-41E7-A15A-C47A23A2DA2E}" type="pres">
      <dgm:prSet presAssocID="{E929C917-F463-4E68-A719-745DD3509DA4}" presName="Name35" presStyleLbl="parChTrans1D3" presStyleIdx="0" presStyleCnt="2"/>
      <dgm:spPr/>
      <dgm:t>
        <a:bodyPr/>
        <a:lstStyle/>
        <a:p>
          <a:endParaRPr lang="en-US"/>
        </a:p>
      </dgm:t>
    </dgm:pt>
    <dgm:pt modelId="{AC13EB9A-9715-4B41-89A2-C409FEBBD41A}" type="pres">
      <dgm:prSet presAssocID="{BE135C83-6BDF-4A1C-A619-4907A3FBF1E5}" presName="hierRoot2" presStyleCnt="0">
        <dgm:presLayoutVars>
          <dgm:hierBranch val="r"/>
        </dgm:presLayoutVars>
      </dgm:prSet>
      <dgm:spPr/>
    </dgm:pt>
    <dgm:pt modelId="{E369DC4B-C636-403D-ADC2-091C97D6C6A3}" type="pres">
      <dgm:prSet presAssocID="{BE135C83-6BDF-4A1C-A619-4907A3FBF1E5}" presName="rootComposite" presStyleCnt="0"/>
      <dgm:spPr/>
    </dgm:pt>
    <dgm:pt modelId="{61368BED-6453-44D4-A496-EB1EC628E81A}" type="pres">
      <dgm:prSet presAssocID="{BE135C83-6BDF-4A1C-A619-4907A3FBF1E5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52C0DC1-2722-4987-A146-BB94A8A7DB64}" type="pres">
      <dgm:prSet presAssocID="{BE135C83-6BDF-4A1C-A619-4907A3FBF1E5}" presName="rootConnector" presStyleLbl="node3" presStyleIdx="0" presStyleCnt="2"/>
      <dgm:spPr/>
      <dgm:t>
        <a:bodyPr/>
        <a:lstStyle/>
        <a:p>
          <a:endParaRPr lang="en-US"/>
        </a:p>
      </dgm:t>
    </dgm:pt>
    <dgm:pt modelId="{7CF339B8-B846-4F33-AB29-3F0D95BBD41E}" type="pres">
      <dgm:prSet presAssocID="{BE135C83-6BDF-4A1C-A619-4907A3FBF1E5}" presName="hierChild4" presStyleCnt="0"/>
      <dgm:spPr/>
    </dgm:pt>
    <dgm:pt modelId="{B55398A6-EB80-44B4-91F8-0DE103AFEC7D}" type="pres">
      <dgm:prSet presAssocID="{BE135C83-6BDF-4A1C-A619-4907A3FBF1E5}" presName="hierChild5" presStyleCnt="0"/>
      <dgm:spPr/>
    </dgm:pt>
    <dgm:pt modelId="{E991B11E-EACE-484B-8C6D-55D6381AB335}" type="pres">
      <dgm:prSet presAssocID="{16C7D8BF-ED3D-4102-8134-7BED3AEDCC59}" presName="Name35" presStyleLbl="parChTrans1D3" presStyleIdx="1" presStyleCnt="2"/>
      <dgm:spPr/>
      <dgm:t>
        <a:bodyPr/>
        <a:lstStyle/>
        <a:p>
          <a:endParaRPr lang="en-US"/>
        </a:p>
      </dgm:t>
    </dgm:pt>
    <dgm:pt modelId="{F4B3D386-D608-4DFF-AADE-E6008233033B}" type="pres">
      <dgm:prSet presAssocID="{9721A566-90F2-4F29-B41A-D0CF7481B6BB}" presName="hierRoot2" presStyleCnt="0">
        <dgm:presLayoutVars>
          <dgm:hierBranch val="r"/>
        </dgm:presLayoutVars>
      </dgm:prSet>
      <dgm:spPr/>
    </dgm:pt>
    <dgm:pt modelId="{B53EDE2A-B0CA-4DE9-B238-54A43FB51FA9}" type="pres">
      <dgm:prSet presAssocID="{9721A566-90F2-4F29-B41A-D0CF7481B6BB}" presName="rootComposite" presStyleCnt="0"/>
      <dgm:spPr/>
    </dgm:pt>
    <dgm:pt modelId="{512429DA-B3F3-4528-A0E6-F86A816151B8}" type="pres">
      <dgm:prSet presAssocID="{9721A566-90F2-4F29-B41A-D0CF7481B6BB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33E0546-A333-4C69-BEE2-EC0E3AEDDE44}" type="pres">
      <dgm:prSet presAssocID="{9721A566-90F2-4F29-B41A-D0CF7481B6BB}" presName="rootConnector" presStyleLbl="node3" presStyleIdx="1" presStyleCnt="2"/>
      <dgm:spPr/>
      <dgm:t>
        <a:bodyPr/>
        <a:lstStyle/>
        <a:p>
          <a:endParaRPr lang="en-US"/>
        </a:p>
      </dgm:t>
    </dgm:pt>
    <dgm:pt modelId="{9AADCA18-72F5-4A3D-AF17-581E8A8D4A61}" type="pres">
      <dgm:prSet presAssocID="{9721A566-90F2-4F29-B41A-D0CF7481B6BB}" presName="hierChild4" presStyleCnt="0"/>
      <dgm:spPr/>
    </dgm:pt>
    <dgm:pt modelId="{85635D83-39A4-4619-A9F3-5C2A229EC1B4}" type="pres">
      <dgm:prSet presAssocID="{11B5467D-C6C8-4F51-A58C-153E68D35287}" presName="Name50" presStyleLbl="parChTrans1D4" presStyleIdx="0" presStyleCnt="1"/>
      <dgm:spPr/>
      <dgm:t>
        <a:bodyPr/>
        <a:lstStyle/>
        <a:p>
          <a:endParaRPr lang="en-US"/>
        </a:p>
      </dgm:t>
    </dgm:pt>
    <dgm:pt modelId="{6679BBFB-E53C-4649-AD42-6743B959147A}" type="pres">
      <dgm:prSet presAssocID="{C6FE069B-FD5A-4CCB-94DA-20D0DA442FBE}" presName="hierRoot2" presStyleCnt="0">
        <dgm:presLayoutVars>
          <dgm:hierBranch val="r"/>
        </dgm:presLayoutVars>
      </dgm:prSet>
      <dgm:spPr/>
    </dgm:pt>
    <dgm:pt modelId="{16B35710-2A63-4E84-94E7-960D7E3BF3D7}" type="pres">
      <dgm:prSet presAssocID="{C6FE069B-FD5A-4CCB-94DA-20D0DA442FBE}" presName="rootComposite" presStyleCnt="0"/>
      <dgm:spPr/>
    </dgm:pt>
    <dgm:pt modelId="{170F3B4B-C0AF-4209-9DD4-CBC9A9EC757D}" type="pres">
      <dgm:prSet presAssocID="{C6FE069B-FD5A-4CCB-94DA-20D0DA442FBE}" presName="rootText" presStyleLbl="node4" presStyleIdx="0" presStyleCnt="1" custScaleX="13063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936D3B1-5512-491C-9AF0-FBC16B65D29C}" type="pres">
      <dgm:prSet presAssocID="{C6FE069B-FD5A-4CCB-94DA-20D0DA442FBE}" presName="rootConnector" presStyleLbl="node4" presStyleIdx="0" presStyleCnt="1"/>
      <dgm:spPr/>
      <dgm:t>
        <a:bodyPr/>
        <a:lstStyle/>
        <a:p>
          <a:endParaRPr lang="en-US"/>
        </a:p>
      </dgm:t>
    </dgm:pt>
    <dgm:pt modelId="{18623FC9-A219-4ADA-B49A-D17A9EB4645F}" type="pres">
      <dgm:prSet presAssocID="{C6FE069B-FD5A-4CCB-94DA-20D0DA442FBE}" presName="hierChild4" presStyleCnt="0"/>
      <dgm:spPr/>
    </dgm:pt>
    <dgm:pt modelId="{6F2E3E7C-82B6-4DD0-B9BB-0EF74B874243}" type="pres">
      <dgm:prSet presAssocID="{C6FE069B-FD5A-4CCB-94DA-20D0DA442FBE}" presName="hierChild5" presStyleCnt="0"/>
      <dgm:spPr/>
    </dgm:pt>
    <dgm:pt modelId="{39BAB330-45E4-4774-A2DF-2E70E8B433C2}" type="pres">
      <dgm:prSet presAssocID="{9721A566-90F2-4F29-B41A-D0CF7481B6BB}" presName="hierChild5" presStyleCnt="0"/>
      <dgm:spPr/>
    </dgm:pt>
    <dgm:pt modelId="{485FE4AE-CA73-4FB1-8D12-0C430398BAAE}" type="pres">
      <dgm:prSet presAssocID="{A149BF7D-F4AD-4F57-B947-3046A527FF70}" presName="hierChild5" presStyleCnt="0"/>
      <dgm:spPr/>
    </dgm:pt>
    <dgm:pt modelId="{30F6AE44-09F4-4458-8FF8-4E2744042AE0}" type="pres">
      <dgm:prSet presAssocID="{7EC06B9E-01F8-4803-91CD-2FD1AE491061}" presName="hierChild3" presStyleCnt="0"/>
      <dgm:spPr/>
    </dgm:pt>
  </dgm:ptLst>
  <dgm:cxnLst>
    <dgm:cxn modelId="{4FF4C159-620C-4E37-A5D2-78E8A7696E7B}" type="presOf" srcId="{7EC06B9E-01F8-4803-91CD-2FD1AE491061}" destId="{466DC9F6-D726-40C2-B7A5-DDF85CD1F0B3}" srcOrd="1" destOrd="0" presId="urn:microsoft.com/office/officeart/2005/8/layout/orgChart1"/>
    <dgm:cxn modelId="{C24E5CB1-2A50-44E3-9FC5-B160B0BA366C}" type="presOf" srcId="{EF5E861D-6222-45AB-9A9D-1CC9F49ADA10}" destId="{2A7E896F-8857-438E-99F6-65662426FBEE}" srcOrd="0" destOrd="0" presId="urn:microsoft.com/office/officeart/2005/8/layout/orgChart1"/>
    <dgm:cxn modelId="{6ECCE0E5-3210-470F-BA8D-C8771E15EB1C}" type="presOf" srcId="{E929C917-F463-4E68-A719-745DD3509DA4}" destId="{28A01395-C3D2-41E7-A15A-C47A23A2DA2E}" srcOrd="0" destOrd="0" presId="urn:microsoft.com/office/officeart/2005/8/layout/orgChart1"/>
    <dgm:cxn modelId="{874CF2A4-F820-4444-98AD-D1AC42B0E50A}" type="presOf" srcId="{A149BF7D-F4AD-4F57-B947-3046A527FF70}" destId="{0DCF1735-96B9-41CB-B910-65D33CA5E169}" srcOrd="1" destOrd="0" presId="urn:microsoft.com/office/officeart/2005/8/layout/orgChart1"/>
    <dgm:cxn modelId="{767CD3EA-7481-4493-A8BE-A6D2C208DBB5}" srcId="{EF5E861D-6222-45AB-9A9D-1CC9F49ADA10}" destId="{7EC06B9E-01F8-4803-91CD-2FD1AE491061}" srcOrd="0" destOrd="0" parTransId="{E8ACB612-D714-48ED-80C3-30365A20F701}" sibTransId="{6AC38074-B1F9-4F36-8386-A9ADC15F23CE}"/>
    <dgm:cxn modelId="{E83E65B5-C1D9-421C-97B5-E9F427148706}" type="presOf" srcId="{BE135C83-6BDF-4A1C-A619-4907A3FBF1E5}" destId="{61368BED-6453-44D4-A496-EB1EC628E81A}" srcOrd="0" destOrd="0" presId="urn:microsoft.com/office/officeart/2005/8/layout/orgChart1"/>
    <dgm:cxn modelId="{18C9D2F8-6F40-4E47-9E6F-0D2DE201B8E3}" srcId="{A149BF7D-F4AD-4F57-B947-3046A527FF70}" destId="{9721A566-90F2-4F29-B41A-D0CF7481B6BB}" srcOrd="1" destOrd="0" parTransId="{16C7D8BF-ED3D-4102-8134-7BED3AEDCC59}" sibTransId="{35763F1B-94E5-41D8-A37F-F1E734C65383}"/>
    <dgm:cxn modelId="{601A5974-CC23-4FE3-9609-6BE70F65AAB9}" type="presOf" srcId="{BE135C83-6BDF-4A1C-A619-4907A3FBF1E5}" destId="{552C0DC1-2722-4987-A146-BB94A8A7DB64}" srcOrd="1" destOrd="0" presId="urn:microsoft.com/office/officeart/2005/8/layout/orgChart1"/>
    <dgm:cxn modelId="{513BBD85-74F3-4F58-88F1-6F15EF7ACF11}" type="presOf" srcId="{16C7D8BF-ED3D-4102-8134-7BED3AEDCC59}" destId="{E991B11E-EACE-484B-8C6D-55D6381AB335}" srcOrd="0" destOrd="0" presId="urn:microsoft.com/office/officeart/2005/8/layout/orgChart1"/>
    <dgm:cxn modelId="{8D77BA71-C7FE-44AF-94CD-1062FA630E91}" srcId="{9721A566-90F2-4F29-B41A-D0CF7481B6BB}" destId="{C6FE069B-FD5A-4CCB-94DA-20D0DA442FBE}" srcOrd="0" destOrd="0" parTransId="{11B5467D-C6C8-4F51-A58C-153E68D35287}" sibTransId="{27E21D77-61C7-4E97-B4DC-A5D3A05E454F}"/>
    <dgm:cxn modelId="{A980D459-86DF-4ACB-9444-C31228FA7D6B}" type="presOf" srcId="{7EC06B9E-01F8-4803-91CD-2FD1AE491061}" destId="{25330977-C6F0-46C2-B40C-1E5122D003D3}" srcOrd="0" destOrd="0" presId="urn:microsoft.com/office/officeart/2005/8/layout/orgChart1"/>
    <dgm:cxn modelId="{C30ED089-3478-4DAC-AACE-BBB213788CA5}" srcId="{7EC06B9E-01F8-4803-91CD-2FD1AE491061}" destId="{A149BF7D-F4AD-4F57-B947-3046A527FF70}" srcOrd="0" destOrd="0" parTransId="{9C8698A1-9B02-4EED-9C0B-FAF20313CA27}" sibTransId="{1FC51870-59EE-4605-AD8C-7591079589F0}"/>
    <dgm:cxn modelId="{BB387B43-A496-4BDE-87E3-784A5D5433E5}" type="presOf" srcId="{A149BF7D-F4AD-4F57-B947-3046A527FF70}" destId="{7D83EAD8-3AD0-4DEA-AA1C-45352D0062F7}" srcOrd="0" destOrd="0" presId="urn:microsoft.com/office/officeart/2005/8/layout/orgChart1"/>
    <dgm:cxn modelId="{8479AF21-A604-453B-B1CA-A5B86021B159}" type="presOf" srcId="{11B5467D-C6C8-4F51-A58C-153E68D35287}" destId="{85635D83-39A4-4619-A9F3-5C2A229EC1B4}" srcOrd="0" destOrd="0" presId="urn:microsoft.com/office/officeart/2005/8/layout/orgChart1"/>
    <dgm:cxn modelId="{1D564BE6-C939-4C80-B907-CCFA1AEE3137}" type="presOf" srcId="{9C8698A1-9B02-4EED-9C0B-FAF20313CA27}" destId="{B3E3D499-9E8A-4CC2-8447-0E0D80E9203F}" srcOrd="0" destOrd="0" presId="urn:microsoft.com/office/officeart/2005/8/layout/orgChart1"/>
    <dgm:cxn modelId="{BB2373CC-07EA-47CA-9B62-1FE6739E0ECC}" type="presOf" srcId="{C6FE069B-FD5A-4CCB-94DA-20D0DA442FBE}" destId="{170F3B4B-C0AF-4209-9DD4-CBC9A9EC757D}" srcOrd="0" destOrd="0" presId="urn:microsoft.com/office/officeart/2005/8/layout/orgChart1"/>
    <dgm:cxn modelId="{A88ED5F3-098F-4E9B-946B-798356197991}" srcId="{A149BF7D-F4AD-4F57-B947-3046A527FF70}" destId="{BE135C83-6BDF-4A1C-A619-4907A3FBF1E5}" srcOrd="0" destOrd="0" parTransId="{E929C917-F463-4E68-A719-745DD3509DA4}" sibTransId="{1BBF0585-B81B-4791-96ED-2E47392FEED5}"/>
    <dgm:cxn modelId="{DD5AB1CD-8641-4ED3-B79E-B6A946AFE741}" type="presOf" srcId="{9721A566-90F2-4F29-B41A-D0CF7481B6BB}" destId="{D33E0546-A333-4C69-BEE2-EC0E3AEDDE44}" srcOrd="1" destOrd="0" presId="urn:microsoft.com/office/officeart/2005/8/layout/orgChart1"/>
    <dgm:cxn modelId="{799A4D35-C1D9-4B34-9C08-A094B28C12D0}" type="presOf" srcId="{9721A566-90F2-4F29-B41A-D0CF7481B6BB}" destId="{512429DA-B3F3-4528-A0E6-F86A816151B8}" srcOrd="0" destOrd="0" presId="urn:microsoft.com/office/officeart/2005/8/layout/orgChart1"/>
    <dgm:cxn modelId="{E510471E-03EB-47EA-8539-C6B1E19CB3A8}" type="presOf" srcId="{C6FE069B-FD5A-4CCB-94DA-20D0DA442FBE}" destId="{6936D3B1-5512-491C-9AF0-FBC16B65D29C}" srcOrd="1" destOrd="0" presId="urn:microsoft.com/office/officeart/2005/8/layout/orgChart1"/>
    <dgm:cxn modelId="{94831D4F-E36D-4BFD-A4AB-367ADC790D5E}" type="presParOf" srcId="{2A7E896F-8857-438E-99F6-65662426FBEE}" destId="{3AEC5D73-1B74-470D-84DA-EA6ACBBD4A02}" srcOrd="0" destOrd="0" presId="urn:microsoft.com/office/officeart/2005/8/layout/orgChart1"/>
    <dgm:cxn modelId="{374DB1AF-4F85-409E-8DE3-7FA581203A96}" type="presParOf" srcId="{3AEC5D73-1B74-470D-84DA-EA6ACBBD4A02}" destId="{322AE1D4-F718-424F-BF7D-9A378D937981}" srcOrd="0" destOrd="0" presId="urn:microsoft.com/office/officeart/2005/8/layout/orgChart1"/>
    <dgm:cxn modelId="{6148E69C-2F21-42F7-BF99-F57DB73A828D}" type="presParOf" srcId="{322AE1D4-F718-424F-BF7D-9A378D937981}" destId="{25330977-C6F0-46C2-B40C-1E5122D003D3}" srcOrd="0" destOrd="0" presId="urn:microsoft.com/office/officeart/2005/8/layout/orgChart1"/>
    <dgm:cxn modelId="{6DD02566-862B-4E02-A029-99E2EC728AB0}" type="presParOf" srcId="{322AE1D4-F718-424F-BF7D-9A378D937981}" destId="{466DC9F6-D726-40C2-B7A5-DDF85CD1F0B3}" srcOrd="1" destOrd="0" presId="urn:microsoft.com/office/officeart/2005/8/layout/orgChart1"/>
    <dgm:cxn modelId="{29F19753-D8F1-4B36-86BB-233232988072}" type="presParOf" srcId="{3AEC5D73-1B74-470D-84DA-EA6ACBBD4A02}" destId="{01A7C32E-41EB-4010-AB17-26C0DDF15A7C}" srcOrd="1" destOrd="0" presId="urn:microsoft.com/office/officeart/2005/8/layout/orgChart1"/>
    <dgm:cxn modelId="{005D9AE3-6960-46EE-BD0D-93B33E764CEF}" type="presParOf" srcId="{01A7C32E-41EB-4010-AB17-26C0DDF15A7C}" destId="{B3E3D499-9E8A-4CC2-8447-0E0D80E9203F}" srcOrd="0" destOrd="0" presId="urn:microsoft.com/office/officeart/2005/8/layout/orgChart1"/>
    <dgm:cxn modelId="{74BABABF-1E73-4C3F-B8E7-33386165DEFE}" type="presParOf" srcId="{01A7C32E-41EB-4010-AB17-26C0DDF15A7C}" destId="{06E1D3DD-6526-42FB-A0EA-9657B200CCF5}" srcOrd="1" destOrd="0" presId="urn:microsoft.com/office/officeart/2005/8/layout/orgChart1"/>
    <dgm:cxn modelId="{4537179A-C541-445C-9CEF-236314CFB4CC}" type="presParOf" srcId="{06E1D3DD-6526-42FB-A0EA-9657B200CCF5}" destId="{A94FC143-F3DF-4425-83F9-4D2373179C79}" srcOrd="0" destOrd="0" presId="urn:microsoft.com/office/officeart/2005/8/layout/orgChart1"/>
    <dgm:cxn modelId="{96EF3DD4-CBE8-4E3A-8A0C-00988F507055}" type="presParOf" srcId="{A94FC143-F3DF-4425-83F9-4D2373179C79}" destId="{7D83EAD8-3AD0-4DEA-AA1C-45352D0062F7}" srcOrd="0" destOrd="0" presId="urn:microsoft.com/office/officeart/2005/8/layout/orgChart1"/>
    <dgm:cxn modelId="{6CEBB88B-4AB1-4DDE-B422-F1FE5F7C8D72}" type="presParOf" srcId="{A94FC143-F3DF-4425-83F9-4D2373179C79}" destId="{0DCF1735-96B9-41CB-B910-65D33CA5E169}" srcOrd="1" destOrd="0" presId="urn:microsoft.com/office/officeart/2005/8/layout/orgChart1"/>
    <dgm:cxn modelId="{D4A6A52A-A66E-4B6A-985C-2505E9C3719F}" type="presParOf" srcId="{06E1D3DD-6526-42FB-A0EA-9657B200CCF5}" destId="{B30F3D3E-6E82-484C-B478-1A3F10E83755}" srcOrd="1" destOrd="0" presId="urn:microsoft.com/office/officeart/2005/8/layout/orgChart1"/>
    <dgm:cxn modelId="{8F5D8522-0381-46EC-90F7-7AD761766A11}" type="presParOf" srcId="{B30F3D3E-6E82-484C-B478-1A3F10E83755}" destId="{28A01395-C3D2-41E7-A15A-C47A23A2DA2E}" srcOrd="0" destOrd="0" presId="urn:microsoft.com/office/officeart/2005/8/layout/orgChart1"/>
    <dgm:cxn modelId="{F8D1455C-148C-4A0F-A609-0CF348DC988F}" type="presParOf" srcId="{B30F3D3E-6E82-484C-B478-1A3F10E83755}" destId="{AC13EB9A-9715-4B41-89A2-C409FEBBD41A}" srcOrd="1" destOrd="0" presId="urn:microsoft.com/office/officeart/2005/8/layout/orgChart1"/>
    <dgm:cxn modelId="{71201522-610E-43BE-A716-A48D7CFC671B}" type="presParOf" srcId="{AC13EB9A-9715-4B41-89A2-C409FEBBD41A}" destId="{E369DC4B-C636-403D-ADC2-091C97D6C6A3}" srcOrd="0" destOrd="0" presId="urn:microsoft.com/office/officeart/2005/8/layout/orgChart1"/>
    <dgm:cxn modelId="{5AE2F40C-4D3B-4307-BD14-7304023A744D}" type="presParOf" srcId="{E369DC4B-C636-403D-ADC2-091C97D6C6A3}" destId="{61368BED-6453-44D4-A496-EB1EC628E81A}" srcOrd="0" destOrd="0" presId="urn:microsoft.com/office/officeart/2005/8/layout/orgChart1"/>
    <dgm:cxn modelId="{3438F58B-27D7-4124-B407-15944E52AEFB}" type="presParOf" srcId="{E369DC4B-C636-403D-ADC2-091C97D6C6A3}" destId="{552C0DC1-2722-4987-A146-BB94A8A7DB64}" srcOrd="1" destOrd="0" presId="urn:microsoft.com/office/officeart/2005/8/layout/orgChart1"/>
    <dgm:cxn modelId="{A2C8402B-83B8-47F1-BBDE-101D2B59EABC}" type="presParOf" srcId="{AC13EB9A-9715-4B41-89A2-C409FEBBD41A}" destId="{7CF339B8-B846-4F33-AB29-3F0D95BBD41E}" srcOrd="1" destOrd="0" presId="urn:microsoft.com/office/officeart/2005/8/layout/orgChart1"/>
    <dgm:cxn modelId="{B5897F51-1440-4B3B-9CEC-87618B7E8A90}" type="presParOf" srcId="{AC13EB9A-9715-4B41-89A2-C409FEBBD41A}" destId="{B55398A6-EB80-44B4-91F8-0DE103AFEC7D}" srcOrd="2" destOrd="0" presId="urn:microsoft.com/office/officeart/2005/8/layout/orgChart1"/>
    <dgm:cxn modelId="{C0D0C45A-E28F-42C1-9A6B-2101E5301106}" type="presParOf" srcId="{B30F3D3E-6E82-484C-B478-1A3F10E83755}" destId="{E991B11E-EACE-484B-8C6D-55D6381AB335}" srcOrd="2" destOrd="0" presId="urn:microsoft.com/office/officeart/2005/8/layout/orgChart1"/>
    <dgm:cxn modelId="{65DDF74B-CDC0-4C3E-A8BB-A34EC0929395}" type="presParOf" srcId="{B30F3D3E-6E82-484C-B478-1A3F10E83755}" destId="{F4B3D386-D608-4DFF-AADE-E6008233033B}" srcOrd="3" destOrd="0" presId="urn:microsoft.com/office/officeart/2005/8/layout/orgChart1"/>
    <dgm:cxn modelId="{57A0C2F9-95C5-479E-A50A-2516DE634C09}" type="presParOf" srcId="{F4B3D386-D608-4DFF-AADE-E6008233033B}" destId="{B53EDE2A-B0CA-4DE9-B238-54A43FB51FA9}" srcOrd="0" destOrd="0" presId="urn:microsoft.com/office/officeart/2005/8/layout/orgChart1"/>
    <dgm:cxn modelId="{E33457E6-AF6D-48C9-8BC5-9C0C9C971A99}" type="presParOf" srcId="{B53EDE2A-B0CA-4DE9-B238-54A43FB51FA9}" destId="{512429DA-B3F3-4528-A0E6-F86A816151B8}" srcOrd="0" destOrd="0" presId="urn:microsoft.com/office/officeart/2005/8/layout/orgChart1"/>
    <dgm:cxn modelId="{D26BAEDC-F494-49DE-8D59-E35613FDFB3E}" type="presParOf" srcId="{B53EDE2A-B0CA-4DE9-B238-54A43FB51FA9}" destId="{D33E0546-A333-4C69-BEE2-EC0E3AEDDE44}" srcOrd="1" destOrd="0" presId="urn:microsoft.com/office/officeart/2005/8/layout/orgChart1"/>
    <dgm:cxn modelId="{ED428244-7768-4E42-9C8C-4C844B4635B0}" type="presParOf" srcId="{F4B3D386-D608-4DFF-AADE-E6008233033B}" destId="{9AADCA18-72F5-4A3D-AF17-581E8A8D4A61}" srcOrd="1" destOrd="0" presId="urn:microsoft.com/office/officeart/2005/8/layout/orgChart1"/>
    <dgm:cxn modelId="{F46F6233-9F25-49D2-8531-BFB9669B1B64}" type="presParOf" srcId="{9AADCA18-72F5-4A3D-AF17-581E8A8D4A61}" destId="{85635D83-39A4-4619-A9F3-5C2A229EC1B4}" srcOrd="0" destOrd="0" presId="urn:microsoft.com/office/officeart/2005/8/layout/orgChart1"/>
    <dgm:cxn modelId="{8F3A980B-B480-4C58-BF47-2853FDD20155}" type="presParOf" srcId="{9AADCA18-72F5-4A3D-AF17-581E8A8D4A61}" destId="{6679BBFB-E53C-4649-AD42-6743B959147A}" srcOrd="1" destOrd="0" presId="urn:microsoft.com/office/officeart/2005/8/layout/orgChart1"/>
    <dgm:cxn modelId="{2679235F-CE9A-4FAA-8F24-DFB97C4203DB}" type="presParOf" srcId="{6679BBFB-E53C-4649-AD42-6743B959147A}" destId="{16B35710-2A63-4E84-94E7-960D7E3BF3D7}" srcOrd="0" destOrd="0" presId="urn:microsoft.com/office/officeart/2005/8/layout/orgChart1"/>
    <dgm:cxn modelId="{88445310-DA13-492F-B2BF-71D2BD38CBE4}" type="presParOf" srcId="{16B35710-2A63-4E84-94E7-960D7E3BF3D7}" destId="{170F3B4B-C0AF-4209-9DD4-CBC9A9EC757D}" srcOrd="0" destOrd="0" presId="urn:microsoft.com/office/officeart/2005/8/layout/orgChart1"/>
    <dgm:cxn modelId="{9AEDDBD7-EBAF-4CC9-930C-5D3383304DAA}" type="presParOf" srcId="{16B35710-2A63-4E84-94E7-960D7E3BF3D7}" destId="{6936D3B1-5512-491C-9AF0-FBC16B65D29C}" srcOrd="1" destOrd="0" presId="urn:microsoft.com/office/officeart/2005/8/layout/orgChart1"/>
    <dgm:cxn modelId="{3B6CA41E-81E7-404D-B6D1-3A63403B0AB6}" type="presParOf" srcId="{6679BBFB-E53C-4649-AD42-6743B959147A}" destId="{18623FC9-A219-4ADA-B49A-D17A9EB4645F}" srcOrd="1" destOrd="0" presId="urn:microsoft.com/office/officeart/2005/8/layout/orgChart1"/>
    <dgm:cxn modelId="{30041621-2660-4AF0-9304-E7389AD11355}" type="presParOf" srcId="{6679BBFB-E53C-4649-AD42-6743B959147A}" destId="{6F2E3E7C-82B6-4DD0-B9BB-0EF74B874243}" srcOrd="2" destOrd="0" presId="urn:microsoft.com/office/officeart/2005/8/layout/orgChart1"/>
    <dgm:cxn modelId="{287186FB-B82B-4792-A81D-C7CFA9360383}" type="presParOf" srcId="{F4B3D386-D608-4DFF-AADE-E6008233033B}" destId="{39BAB330-45E4-4774-A2DF-2E70E8B433C2}" srcOrd="2" destOrd="0" presId="urn:microsoft.com/office/officeart/2005/8/layout/orgChart1"/>
    <dgm:cxn modelId="{FA2E9C19-3BB7-4685-8940-F00BE15A6589}" type="presParOf" srcId="{06E1D3DD-6526-42FB-A0EA-9657B200CCF5}" destId="{485FE4AE-CA73-4FB1-8D12-0C430398BAAE}" srcOrd="2" destOrd="0" presId="urn:microsoft.com/office/officeart/2005/8/layout/orgChart1"/>
    <dgm:cxn modelId="{60C65F3B-F5C6-4C45-9A02-6A8A8164CFC3}" type="presParOf" srcId="{3AEC5D73-1B74-470D-84DA-EA6ACBBD4A02}" destId="{30F6AE44-09F4-4458-8FF8-4E2744042AE0}" srcOrd="2" destOrd="0" presId="urn:microsoft.com/office/officeart/2005/8/layout/orgChar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CFAC6A3-3ED4-4AB4-BDE0-A21E346F6763}" type="datetimeFigureOut">
              <a:rPr lang="en-US"/>
              <a:pPr>
                <a:defRPr/>
              </a:pPr>
              <a:t>13/08/2009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562A0BB-D982-404F-9062-0E313E4BE9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CD70CBC-661A-48F3-A101-D7E24D81B9C2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8BA97A9B-54C5-421C-9C37-814B46BC7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25746-108F-40E8-8843-EB1F62DE0C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560FD-70B5-4BCF-87CC-75C4F8FB5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>
            <a:lvl1pPr>
              <a:defRPr>
                <a:effectLst/>
              </a:defRPr>
            </a:lvl1pPr>
          </a:lstStyle>
          <a:p>
            <a:pPr lvl="0"/>
            <a:endParaRPr lang="en-US" noProof="0" dirty="0" smtClean="0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4C221-65B4-43EE-A990-88B7A0381B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227AC-5CA3-4F94-BC01-7C7D4AEE01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D52A45-3F7A-4534-AD93-0EA16843FD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F91BC59-726C-4B9F-A104-F952721C8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2854CED-3F0D-45B7-8D4D-748F88942A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E65295-7F0F-4A52-AF5E-B971C968B5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42AB4-0237-4317-8553-B1F08BCA2E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2482DB7-9369-4F57-B698-C7EAED98F5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B27BF83F-F802-4899-BF68-E18D3B3026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95FD5DC8-5DE2-4913-850B-AF28039702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3" r:id="rId1"/>
    <p:sldLayoutId id="2147483918" r:id="rId2"/>
    <p:sldLayoutId id="2147483924" r:id="rId3"/>
    <p:sldLayoutId id="2147483925" r:id="rId4"/>
    <p:sldLayoutId id="2147483926" r:id="rId5"/>
    <p:sldLayoutId id="2147483927" r:id="rId6"/>
    <p:sldLayoutId id="2147483919" r:id="rId7"/>
    <p:sldLayoutId id="2147483928" r:id="rId8"/>
    <p:sldLayoutId id="2147483929" r:id="rId9"/>
    <p:sldLayoutId id="2147483920" r:id="rId10"/>
    <p:sldLayoutId id="2147483921" r:id="rId11"/>
    <p:sldLayoutId id="214748392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914400"/>
            <a:ext cx="7543800" cy="3733800"/>
          </a:xfrm>
          <a:ln w="57150"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rPr>
              <a:t>PENGURUSAN KEWANGAN LDP SECARA</a:t>
            </a:r>
            <a:br>
              <a:rPr lang="en-US" sz="6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rPr>
            </a:br>
            <a:r>
              <a:rPr lang="en-US" sz="6000" i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Gothic" pitchFamily="34" charset="0"/>
              </a:rPr>
              <a:t>SCHOOL BASED</a:t>
            </a:r>
            <a:endParaRPr lang="en-US" sz="6000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685800" y="1614488"/>
          <a:ext cx="80010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304800"/>
            <a:ext cx="8229600" cy="1143000"/>
          </a:xfrm>
          <a:prstGeom prst="rect">
            <a:avLst/>
          </a:prstGeom>
          <a:gradFill flip="none" rotWithShape="1">
            <a:gsLst>
              <a:gs pos="0">
                <a:srgbClr val="CCECFF">
                  <a:shade val="30000"/>
                  <a:satMod val="115000"/>
                </a:srgbClr>
              </a:gs>
              <a:gs pos="50000">
                <a:srgbClr val="CCECFF">
                  <a:shade val="67500"/>
                  <a:satMod val="115000"/>
                </a:srgbClr>
              </a:gs>
              <a:gs pos="100000">
                <a:srgbClr val="CCECFF">
                  <a:shade val="100000"/>
                  <a:satMod val="115000"/>
                </a:srgbClr>
              </a:gs>
            </a:gsLst>
            <a:lin ang="5400000" scaled="1"/>
            <a:tileRect/>
          </a:gradFill>
          <a:ln w="38100">
            <a:noFill/>
          </a:ln>
        </p:spPr>
        <p:txBody>
          <a:bodyPr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PERUNTUKAN LDP</a:t>
            </a:r>
            <a:endParaRPr lang="en-US" sz="3600" b="1" dirty="0">
              <a:solidFill>
                <a:srgbClr val="FF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1600200"/>
          <a:ext cx="8458200" cy="4267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9100"/>
                <a:gridCol w="4229100"/>
              </a:tblGrid>
              <a:tr h="1033219"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SEKOLAH</a:t>
                      </a:r>
                      <a:r>
                        <a:rPr lang="en-US" baseline="0" dirty="0" smtClean="0"/>
                        <a:t> PTJ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SEKOLAH BUKAN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PTJ</a:t>
                      </a:r>
                      <a:endParaRPr lang="en-US" dirty="0"/>
                    </a:p>
                  </a:txBody>
                  <a:tcPr/>
                </a:tc>
              </a:tr>
              <a:tr h="3233980">
                <a:tc>
                  <a:txBody>
                    <a:bodyPr/>
                    <a:lstStyle/>
                    <a:p>
                      <a:pPr marL="609600" lvl="0" indent="-609600" eaLnBrk="1" hangingPunct="1">
                        <a:buFont typeface="Arial" pitchFamily="34" charset="0"/>
                        <a:buChar char="•"/>
                        <a:defRPr/>
                      </a:pPr>
                      <a:r>
                        <a:rPr lang="en-US" sz="2000" dirty="0" err="1" smtClean="0">
                          <a:latin typeface="Century Gothic" pitchFamily="34" charset="0"/>
                        </a:rPr>
                        <a:t>Penentuan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program /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Kursus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</a:p>
                    <a:p>
                      <a:pPr marL="609600" lvl="0" indent="-609600" eaLnBrk="1" hangingPunct="1">
                        <a:buFont typeface="Arial" pitchFamily="34" charset="0"/>
                        <a:buNone/>
                        <a:defRPr/>
                      </a:pPr>
                      <a:r>
                        <a:rPr lang="en-US" sz="2000" dirty="0" smtClean="0">
                          <a:latin typeface="Century Gothic" pitchFamily="34" charset="0"/>
                        </a:rPr>
                        <a:t>        (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Kertas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Kerja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)</a:t>
                      </a:r>
                    </a:p>
                    <a:p>
                      <a:pPr marL="609600" lvl="0" indent="-609600" eaLnBrk="1" hangingPunct="1">
                        <a:buFont typeface="Arial" pitchFamily="34" charset="0"/>
                        <a:buChar char="•"/>
                        <a:defRPr/>
                      </a:pPr>
                      <a:r>
                        <a:rPr lang="en-US" sz="2000" dirty="0" err="1" smtClean="0">
                          <a:latin typeface="Century Gothic" pitchFamily="34" charset="0"/>
                        </a:rPr>
                        <a:t>Butir-butir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kursus</a:t>
                      </a:r>
                      <a:endParaRPr lang="en-US" sz="2000" dirty="0" smtClean="0">
                        <a:latin typeface="Century Gothic" pitchFamily="34" charset="0"/>
                      </a:endParaRPr>
                    </a:p>
                    <a:p>
                      <a:pPr marL="609600" lvl="0" indent="-609600" eaLnBrk="1" hangingPunct="1">
                        <a:buFont typeface="Arial" pitchFamily="34" charset="0"/>
                        <a:buChar char="•"/>
                        <a:defRPr/>
                      </a:pPr>
                      <a:r>
                        <a:rPr lang="en-US" sz="2000" dirty="0" err="1" smtClean="0">
                          <a:latin typeface="Century Gothic" pitchFamily="34" charset="0"/>
                        </a:rPr>
                        <a:t>Penentuan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perbelanjaan</a:t>
                      </a:r>
                      <a:endParaRPr lang="en-US" sz="2000" dirty="0" smtClean="0">
                        <a:latin typeface="Century Gothic" pitchFamily="34" charset="0"/>
                      </a:endParaRPr>
                    </a:p>
                    <a:p>
                      <a:pPr marL="609600" lvl="0" indent="-609600" eaLnBrk="1" hangingPunct="1">
                        <a:buFont typeface="Arial" pitchFamily="34" charset="0"/>
                        <a:buChar char="•"/>
                        <a:defRPr/>
                      </a:pPr>
                      <a:r>
                        <a:rPr lang="en-US" sz="2000" dirty="0" err="1" smtClean="0">
                          <a:latin typeface="Century Gothic" pitchFamily="34" charset="0"/>
                        </a:rPr>
                        <a:t>Kelulusan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/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Surat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Arahan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Kursus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oleh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Pengetua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/GB</a:t>
                      </a:r>
                    </a:p>
                    <a:p>
                      <a:pPr marL="609600" lvl="0" indent="-609600" eaLnBrk="1" hangingPunct="1">
                        <a:buFont typeface="Arial" pitchFamily="34" charset="0"/>
                        <a:buNone/>
                        <a:defRPr/>
                      </a:pPr>
                      <a:endParaRPr lang="en-US" sz="2000" dirty="0" smtClean="0">
                        <a:solidFill>
                          <a:srgbClr val="FF0000"/>
                        </a:solidFill>
                        <a:latin typeface="Century Gothic" pitchFamily="34" charset="0"/>
                      </a:endParaRPr>
                    </a:p>
                    <a:p>
                      <a:pPr marL="609600" lvl="0" indent="-609600" eaLnBrk="1" hangingPunct="1">
                        <a:buFont typeface="Arial" pitchFamily="34" charset="0"/>
                        <a:buNone/>
                        <a:defRPr/>
                      </a:pPr>
                      <a:endParaRPr lang="en-US" sz="2000" dirty="0" smtClean="0">
                        <a:solidFill>
                          <a:srgbClr val="FF0000"/>
                        </a:solidFill>
                        <a:latin typeface="Century Gothic" pitchFamily="34" charset="0"/>
                      </a:endParaRPr>
                    </a:p>
                    <a:p>
                      <a:pPr marL="609600" lvl="0" indent="-609600" eaLnBrk="1" hangingPunct="1">
                        <a:buFont typeface="Arial" pitchFamily="34" charset="0"/>
                        <a:buNone/>
                        <a:defRPr/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entury Gothic" pitchFamily="34" charset="0"/>
                        </a:rPr>
                        <a:t>PELAKSANAAN</a:t>
                      </a:r>
                      <a:endParaRPr lang="en-US" sz="2000" dirty="0">
                        <a:latin typeface="Century Gothic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09600" indent="-609600" eaLnBrk="1" hangingPunct="1">
                        <a:lnSpc>
                          <a:spcPct val="90000"/>
                        </a:lnSpc>
                        <a:buFont typeface="Arial" pitchFamily="34" charset="0"/>
                        <a:buChar char="•"/>
                        <a:defRPr/>
                      </a:pPr>
                      <a:r>
                        <a:rPr lang="en-US" sz="2000" dirty="0" err="1" smtClean="0">
                          <a:latin typeface="Century Gothic" pitchFamily="34" charset="0"/>
                        </a:rPr>
                        <a:t>Penentuan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program /  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Kursus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(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Kertas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Kerja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)</a:t>
                      </a:r>
                    </a:p>
                    <a:p>
                      <a:pPr marL="609600" indent="-609600" eaLnBrk="1" hangingPunct="1">
                        <a:lnSpc>
                          <a:spcPct val="90000"/>
                        </a:lnSpc>
                        <a:buFont typeface="Arial" pitchFamily="34" charset="0"/>
                        <a:buChar char="•"/>
                        <a:defRPr/>
                      </a:pPr>
                      <a:r>
                        <a:rPr lang="en-US" sz="2000" dirty="0" err="1" smtClean="0">
                          <a:latin typeface="Century Gothic" pitchFamily="34" charset="0"/>
                        </a:rPr>
                        <a:t>Butir-butir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kursus</a:t>
                      </a:r>
                      <a:endParaRPr lang="en-US" sz="2000" dirty="0" smtClean="0">
                        <a:latin typeface="Century Gothic" pitchFamily="34" charset="0"/>
                      </a:endParaRPr>
                    </a:p>
                    <a:p>
                      <a:pPr marL="609600" indent="-609600" eaLnBrk="1" hangingPunct="1">
                        <a:lnSpc>
                          <a:spcPct val="90000"/>
                        </a:lnSpc>
                        <a:buFont typeface="Arial" pitchFamily="34" charset="0"/>
                        <a:buChar char="•"/>
                        <a:defRPr/>
                      </a:pPr>
                      <a:r>
                        <a:rPr lang="en-US" sz="2000" dirty="0" err="1" smtClean="0">
                          <a:latin typeface="Century Gothic" pitchFamily="34" charset="0"/>
                        </a:rPr>
                        <a:t>Penentuan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perbelanjaan</a:t>
                      </a:r>
                      <a:endParaRPr lang="en-US" sz="2000" dirty="0" smtClean="0">
                        <a:latin typeface="Century Gothic" pitchFamily="34" charset="0"/>
                      </a:endParaRPr>
                    </a:p>
                    <a:p>
                      <a:pPr marL="609600" indent="-609600" eaLnBrk="1" hangingPunct="1">
                        <a:lnSpc>
                          <a:spcPct val="90000"/>
                        </a:lnSpc>
                        <a:buFont typeface="Arial" pitchFamily="34" charset="0"/>
                        <a:buChar char="•"/>
                        <a:defRPr/>
                      </a:pPr>
                      <a:r>
                        <a:rPr lang="en-US" sz="2000" dirty="0" err="1" smtClean="0">
                          <a:latin typeface="Century Gothic" pitchFamily="34" charset="0"/>
                        </a:rPr>
                        <a:t>Permohonan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pelaksanaan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 </a:t>
                      </a:r>
                    </a:p>
                    <a:p>
                      <a:pPr marL="609600" indent="-609600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  <a:defRPr/>
                      </a:pPr>
                      <a:r>
                        <a:rPr lang="en-US" sz="2000" dirty="0" smtClean="0">
                          <a:latin typeface="Century Gothic" pitchFamily="34" charset="0"/>
                        </a:rPr>
                        <a:t>        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kursus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ke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 PPD</a:t>
                      </a:r>
                    </a:p>
                    <a:p>
                      <a:pPr marL="609600" indent="-609600" eaLnBrk="1" hangingPunct="1">
                        <a:lnSpc>
                          <a:spcPct val="90000"/>
                        </a:lnSpc>
                        <a:buFont typeface="Arial" pitchFamily="34" charset="0"/>
                        <a:buChar char="•"/>
                        <a:defRPr/>
                      </a:pPr>
                      <a:r>
                        <a:rPr lang="en-US" sz="2000" dirty="0" err="1" smtClean="0">
                          <a:latin typeface="Century Gothic" pitchFamily="34" charset="0"/>
                        </a:rPr>
                        <a:t>Kelulusan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PPD</a:t>
                      </a:r>
                    </a:p>
                    <a:p>
                      <a:pPr marL="609600" indent="-609600" eaLnBrk="1" hangingPunct="1">
                        <a:lnSpc>
                          <a:spcPct val="90000"/>
                        </a:lnSpc>
                        <a:buFont typeface="Arial" pitchFamily="34" charset="0"/>
                        <a:buChar char="•"/>
                        <a:defRPr/>
                      </a:pPr>
                      <a:r>
                        <a:rPr lang="en-US" sz="2000" dirty="0" err="1" smtClean="0">
                          <a:latin typeface="Century Gothic" pitchFamily="34" charset="0"/>
                        </a:rPr>
                        <a:t>Surat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Arahan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Kursus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oleh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      </a:t>
                      </a:r>
                    </a:p>
                    <a:p>
                      <a:pPr marL="609600" indent="-609600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  <a:defRPr/>
                      </a:pPr>
                      <a:r>
                        <a:rPr lang="en-US" sz="2000" baseline="0" dirty="0" smtClean="0">
                          <a:latin typeface="Century Gothic" pitchFamily="34" charset="0"/>
                        </a:rPr>
                        <a:t>         </a:t>
                      </a:r>
                      <a:r>
                        <a:rPr lang="en-US" sz="2000" dirty="0" err="1" smtClean="0">
                          <a:latin typeface="Century Gothic" pitchFamily="34" charset="0"/>
                        </a:rPr>
                        <a:t>Pengetua</a:t>
                      </a:r>
                      <a:r>
                        <a:rPr lang="en-US" sz="2000" dirty="0" smtClean="0">
                          <a:latin typeface="Century Gothic" pitchFamily="34" charset="0"/>
                        </a:rPr>
                        <a:t>/GB</a:t>
                      </a:r>
                    </a:p>
                    <a:p>
                      <a:pPr marL="609600" indent="-609600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  <a:defRPr/>
                      </a:pPr>
                      <a:endParaRPr lang="en-US" sz="2000" dirty="0" smtClean="0">
                        <a:solidFill>
                          <a:srgbClr val="FF0000"/>
                        </a:solidFill>
                        <a:latin typeface="Century Gothic" pitchFamily="34" charset="0"/>
                      </a:endParaRPr>
                    </a:p>
                    <a:p>
                      <a:pPr marL="609600" indent="-609600" eaLnBrk="1" hangingPunct="1">
                        <a:lnSpc>
                          <a:spcPct val="90000"/>
                        </a:lnSpc>
                        <a:buFont typeface="Arial" pitchFamily="34" charset="0"/>
                        <a:buNone/>
                        <a:defRPr/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entury Gothic" pitchFamily="34" charset="0"/>
                        </a:rPr>
                        <a:t>PELAKSANAAN</a:t>
                      </a:r>
                      <a:endParaRPr lang="en-US" sz="2000" dirty="0">
                        <a:latin typeface="Century Gothic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000" dirty="0" smtClean="0">
                <a:latin typeface="Century Gothic" pitchFamily="34" charset="0"/>
              </a:rPr>
              <a:t>TANGGUNGJAWAB SULDP</a:t>
            </a:r>
            <a:endParaRPr lang="en-US" sz="4000" dirty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CCFF33"/>
          </a:solidFill>
          <a:ln w="57150">
            <a:noFill/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AGIHAN PERUNTUKAN</a:t>
            </a:r>
          </a:p>
        </p:txBody>
      </p:sp>
      <p:graphicFrame>
        <p:nvGraphicFramePr>
          <p:cNvPr id="32827" name="Group 59"/>
          <p:cNvGraphicFramePr>
            <a:graphicFrameLocks noGrp="1"/>
          </p:cNvGraphicFramePr>
          <p:nvPr>
            <p:ph type="tbl" idx="1"/>
          </p:nvPr>
        </p:nvGraphicFramePr>
        <p:xfrm>
          <a:off x="228600" y="1600200"/>
          <a:ext cx="8686800" cy="4745355"/>
        </p:xfrm>
        <a:graphic>
          <a:graphicData uri="http://schemas.openxmlformats.org/drawingml/2006/table">
            <a:tbl>
              <a:tblPr/>
              <a:tblGrid>
                <a:gridCol w="2895600"/>
                <a:gridCol w="5791200"/>
              </a:tblGrid>
              <a:tr h="10668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E18"/>
                          </a:solidFill>
                          <a:effectLst/>
                          <a:latin typeface="Arial" charset="0"/>
                        </a:rPr>
                        <a:t>OBJEK SEBAGAI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E18"/>
                          </a:solidFill>
                          <a:effectLst/>
                          <a:latin typeface="Arial" charset="0"/>
                        </a:rPr>
                        <a:t>(OS)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6F0A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E18"/>
                          </a:solidFill>
                          <a:effectLst/>
                          <a:latin typeface="Arial" charset="0"/>
                        </a:rPr>
                        <a:t>BUTIRAN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6F0A8"/>
                    </a:solidFill>
                  </a:tcPr>
                </a:tc>
              </a:tr>
              <a:tr h="90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21000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Untuk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bayaran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tuntutan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perjalanan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kursus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guru-guru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24000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Untuk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bayaran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sewaan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dewan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bas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alatan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ICT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semasa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kursus</a:t>
                      </a: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27000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Untuk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bekalan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pejabat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bekalan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am,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Bekalan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Riadah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Bahan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Fotografi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kurang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RM500)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96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29000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80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Perkhidmatan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Bayaran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syarahan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bahan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kursus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cetak-bahan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buku.Keperluan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bayaran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makan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minum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peserta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kursus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 (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minum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pagi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,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makan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tengahari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dan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minum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petang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) 	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915400" cy="11398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latin typeface="Century Gothic" pitchFamily="34" charset="0"/>
              </a:rPr>
              <a:t>SENARAI SEMAK PEMBAYARAN BAGI SEKOLAH PTJ</a:t>
            </a:r>
          </a:p>
        </p:txBody>
      </p:sp>
      <p:graphicFrame>
        <p:nvGraphicFramePr>
          <p:cNvPr id="4" name="Group 101"/>
          <p:cNvGraphicFramePr>
            <a:graphicFrameLocks/>
          </p:cNvGraphicFramePr>
          <p:nvPr/>
        </p:nvGraphicFramePr>
        <p:xfrm>
          <a:off x="457200" y="1295400"/>
          <a:ext cx="8153400" cy="4604385"/>
        </p:xfrm>
        <a:graphic>
          <a:graphicData uri="http://schemas.openxmlformats.org/drawingml/2006/table">
            <a:tbl>
              <a:tblPr/>
              <a:tblGrid>
                <a:gridCol w="1358900"/>
                <a:gridCol w="67945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BIL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PERKARA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Surat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permohonan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mengadakan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kursus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Nota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Minta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Sebutharga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Pembekal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3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Salinan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Sijil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Pendaftaran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Syarikat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Penyata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Bank/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Borang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Maklumat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Pembekal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Senarai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Peserta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Salinan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Asal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Pesanan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Tempatan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yang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telah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ditandatangani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pembekal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dan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telah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disahkan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penerimaan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perbekalan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oleh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penganjur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/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sekolah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Salinan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asal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Invois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/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bil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oleh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pembekal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62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2000" dirty="0" smtClean="0">
                <a:latin typeface="Century Gothic" pitchFamily="34" charset="0"/>
              </a:rPr>
              <a:t>SENARAI SEMAK PERMOHONAN KURSUS DAN PEMBAYARAN BAGI SEKOLAH BUKAN PTJ KE PPD</a:t>
            </a:r>
          </a:p>
        </p:txBody>
      </p:sp>
      <p:graphicFrame>
        <p:nvGraphicFramePr>
          <p:cNvPr id="20581" name="Group 101"/>
          <p:cNvGraphicFramePr>
            <a:graphicFrameLocks noGrp="1"/>
          </p:cNvGraphicFramePr>
          <p:nvPr>
            <p:ph type="tbl" idx="1"/>
          </p:nvPr>
        </p:nvGraphicFramePr>
        <p:xfrm>
          <a:off x="457200" y="1295400"/>
          <a:ext cx="8229600" cy="5049075"/>
        </p:xfrm>
        <a:graphic>
          <a:graphicData uri="http://schemas.openxmlformats.org/drawingml/2006/table">
            <a:tbl>
              <a:tblPr/>
              <a:tblGrid>
                <a:gridCol w="990600"/>
                <a:gridCol w="4800600"/>
                <a:gridCol w="24384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BIL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PERKARA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WAKTU TINDAKAN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Surat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permohonan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Mengadakan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kursus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&amp;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kertas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kerja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Setiap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kali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permohonan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Nota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Minta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Semasa Permohonan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Sebutharga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Pembekal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Semasa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Permohonan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3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4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Salinan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Sijil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Pendaftaran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Syarikat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Semasa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Permohonan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5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Penyata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Bank/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Borang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Maklumat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Pembekal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Semasa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Permohonan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6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Senarai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Peserta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Semasa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Permohonan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7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Salinan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Asal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Pesanan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Tempatan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yang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telah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ditandatangani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pembekal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dan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telah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disahkan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penerimaan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perbekalan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oleh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penganjur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/</a:t>
                      </a: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sekolah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Pembayaran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8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8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Salinan asal Invois/bil oleh pembekal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entury Gothic" pitchFamily="34" charset="0"/>
                        </a:rPr>
                        <a:t>Pembayaran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entury Gothic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1322</TotalTime>
  <Words>287</Words>
  <Application>Microsoft PowerPoint</Application>
  <PresentationFormat>On-screen Show (4:3)</PresentationFormat>
  <Paragraphs>94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Concourse</vt:lpstr>
      <vt:lpstr>PENGURUSAN KEWANGAN LDP SECARA SCHOOL BASED</vt:lpstr>
      <vt:lpstr>Slide 2</vt:lpstr>
      <vt:lpstr>TANGGUNGJAWAB SULDP</vt:lpstr>
      <vt:lpstr>AGIHAN PERUNTUKAN</vt:lpstr>
      <vt:lpstr>SENARAI SEMAK PEMBAYARAN BAGI SEKOLAH PTJ</vt:lpstr>
      <vt:lpstr>SENARAI SEMAK PERMOHONAN KURSUS DAN PEMBAYARAN BAGI SEKOLAH BUKAN PTJ KE PPD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PENGURUSAN KEWANGAN</dc:title>
  <dc:creator>user</dc:creator>
  <cp:lastModifiedBy> </cp:lastModifiedBy>
  <cp:revision>144</cp:revision>
  <dcterms:created xsi:type="dcterms:W3CDTF">2006-07-18T01:09:01Z</dcterms:created>
  <dcterms:modified xsi:type="dcterms:W3CDTF">2009-08-13T07:37:55Z</dcterms:modified>
</cp:coreProperties>
</file>